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  <p:sldMasterId id="2147483653" r:id="rId4"/>
    <p:sldMasterId id="2147483655" r:id="rId5"/>
    <p:sldMasterId id="2147483657" r:id="rId6"/>
    <p:sldMasterId id="2147483659" r:id="rId7"/>
    <p:sldMasterId id="2147483661" r:id="rId8"/>
    <p:sldMasterId id="2147483663" r:id="rId9"/>
    <p:sldMasterId id="2147483671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4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61728EB-520C-4B10-AB33-D3E006046465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ftr" idx="28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29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822B46F-A9DE-4CEE-8FFD-BAD354DE522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1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 idx="30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ftr" idx="31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32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4E4DA3A-1C60-4600-ACEE-E2013CC17690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1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33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ftr" idx="34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ldNum" idx="35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3963D22-66BF-46AB-8A31-12EC8B3E1992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dt" idx="36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adrã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ftr" idx="37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sldNum" idx="38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F78E272-2F1D-492B-B0E8-974E06B67D3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dt" idx="39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72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ftr" idx="40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sldNum" idx="41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BC38298-3F73-4DF8-A761-A15B0A865A14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dt" idx="42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adrão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43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44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ACD6158D-5A94-42BF-AB72-D6E8E35156DA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dt" idx="45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Content_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46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47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E25CF339-70E3-4E02-A510-2B7490E5CCA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dt" idx="48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adrão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356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ftr" idx="49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sldNum" idx="50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252065F-5436-475F-AF84-94A30ABE202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dt" idx="51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adrão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72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ftr" idx="52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sldNum" idx="53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119CCCB-396F-4720-B51A-0420052F6A88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dt" idx="54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adrão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72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ftr" idx="55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sldNum" idx="56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B184F9D-A0C1-42BF-B1B7-78B049DCBE2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dt" idx="57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adr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360" cy="39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4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5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82296F25-24E0-4A70-BABA-A2C31250ED6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17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1720" cy="452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ftr" idx="58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sldNum" idx="59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51E071A1-244B-4206-ABDF-4C4598093F40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dt" idx="60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ftr" idx="61"/>
          </p:nvPr>
        </p:nvSpPr>
        <p:spPr>
          <a:xfrm>
            <a:off x="4165200" y="6356520"/>
            <a:ext cx="385956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ldNum" idx="62"/>
          </p:nvPr>
        </p:nvSpPr>
        <p:spPr>
          <a:xfrm>
            <a:off x="873720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D1EF59D-1582-4204-A8E3-C0CCF42EF169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dt" idx="63"/>
          </p:nvPr>
        </p:nvSpPr>
        <p:spPr>
          <a:xfrm>
            <a:off x="609480" y="6356520"/>
            <a:ext cx="284364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111BA88-2BF3-48B5-9D11-F631099A7A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0043DEDC-9FF9-43B1-8FC8-1298A56BC2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F95E91A8-C64D-467C-8057-EC2B3954C0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F81D14F-BEBA-47E6-BF96-43DF27A0530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91F7B40A-EF13-4D01-8FE8-7D9645F2C2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044E2E8-1C6B-41F2-823A-F78CC3A43F6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25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26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F756615D-51DB-4CA7-8E3A-6BEA1168D9B1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1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27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67E2E4E1-46DC-467C-BDD7-B84F370A1AA7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 vert="eaVert">
            <a:no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 vert="eaVer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0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sldNum" idx="11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CC7E92C2-700A-471B-9C77-E40A4F0DCF73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dt" idx="12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ftr" idx="13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sldNum" idx="14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76E00AC5-2967-47AE-83CD-413B75AE775D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dt" idx="15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6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7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068E9DDC-CDCC-43F2-AC83-1503E52D15A8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dt" idx="18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708480"/>
            <a:ext cx="1097208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ftr" idx="19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sldNum" idx="20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ED8FE12-FF9C-450A-B659-09BA185D1356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dt" idx="21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22"/>
          </p:nvPr>
        </p:nvSpPr>
        <p:spPr>
          <a:xfrm>
            <a:off x="4165560" y="6356520"/>
            <a:ext cx="385920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ldNum" idx="23"/>
          </p:nvPr>
        </p:nvSpPr>
        <p:spPr>
          <a:xfrm>
            <a:off x="873756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996D63CA-5401-4781-BB62-D2C36A5D890B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Calibri"/>
              </a:rPr>
              <a:t>1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24"/>
          </p:nvPr>
        </p:nvSpPr>
        <p:spPr>
          <a:xfrm>
            <a:off x="609480" y="6356520"/>
            <a:ext cx="2843280" cy="363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720000" y="899640"/>
            <a:ext cx="1097172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pt-BR" sz="4400" strike="noStrike" u="none">
                <a:solidFill>
                  <a:srgbClr val="ff4000"/>
                </a:solidFill>
                <a:effectLst/>
                <a:uFillTx/>
                <a:latin typeface="Arial"/>
              </a:rPr>
              <a:t>Sugestões de slides para apresentação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Nome do Projeto + Logo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Nome do projeto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Slogan (se houver)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Nome dos integrantes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Instituição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[Insira aqui uma imagem ou logotipo do projeto]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Problema e Solução Proposta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Qual problema real é enfrentado?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Por que esse problema é relevante para o agronegócio?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Como a solução proposta resolve o problema?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[Incluir gráficos, dados ou imagens que ilustrem o problema e a solução]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Arquitetura e Tecnologias Usadas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Desenho do sistema IoT: sensores → microcontrolador → rede → dashboard/app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Tecnologias e protocolos utilizados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Destaques técnicos (autonomia, conectividade, inovação)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[Insira aqui um fluxograma ou esquema visual do sistema]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Benefícios para o Agronegócio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Ganhos proporcionados pela solução (produtividade, economia, sustentabilidade)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Impactos diretos e indiretos na cadeia agropecuária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Dados comparativos (antes/depois)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[Utilize ícones, tabelas, infográficos ou fotos do uso simulado]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Reflexão: Melhorias e Possibilidades de Escalabilidade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0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O que poderia ser aprimorado?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Quais limitações técnicas foram identificadas?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Como escalar a solução?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• Integração com outras tecnologias (ex: ERP, drones, satélites)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pt-BR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[Adicione um roadmap ou visão futura do projeto]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m 3" descr=""/>
          <p:cNvPicPr/>
          <p:nvPr/>
        </p:nvPicPr>
        <p:blipFill>
          <a:blip r:embed="rId1"/>
          <a:stretch/>
        </p:blipFill>
        <p:spPr>
          <a:xfrm>
            <a:off x="2673360" y="189360"/>
            <a:ext cx="6451560" cy="645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Application>LibreOffice/25.2.2.2$Windows_X86_64 LibreOffice_project/7370d4be9e3cf6031a51beef54ff3bda878e3fac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2024-09-17T17:24:51Z</dcterms:created>
  <dc:creator>ADMIN</dc:creator>
  <dc:description/>
  <dc:language>pt-BR</dc:language>
  <cp:lastModifiedBy/>
  <cp:lastPrinted>2025-06-03T17:37:17Z</cp:lastPrinted>
  <dcterms:modified xsi:type="dcterms:W3CDTF">2025-06-03T17:55:56Z</dcterms:modified>
  <cp:revision>21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r8>2</vt:r8>
  </property>
  <property fmtid="{D5CDD505-2E9C-101B-9397-08002B2CF9AE}" pid="3" name="Notes">
    <vt:r8>17</vt:r8>
  </property>
  <property fmtid="{D5CDD505-2E9C-101B-9397-08002B2CF9AE}" pid="4" name="PresentationFormat">
    <vt:lpwstr>Widescreen</vt:lpwstr>
  </property>
  <property fmtid="{D5CDD505-2E9C-101B-9397-08002B2CF9AE}" pid="5" name="Slides">
    <vt:r8>47</vt:r8>
  </property>
</Properties>
</file>